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2" r:id="rId3"/>
    <p:sldId id="266" r:id="rId4"/>
    <p:sldId id="268" r:id="rId5"/>
    <p:sldId id="287" r:id="rId6"/>
    <p:sldId id="271" r:id="rId7"/>
    <p:sldId id="265" r:id="rId8"/>
    <p:sldId id="285" r:id="rId9"/>
    <p:sldId id="286" r:id="rId10"/>
    <p:sldId id="274" r:id="rId11"/>
    <p:sldId id="291" r:id="rId12"/>
    <p:sldId id="288" r:id="rId13"/>
    <p:sldId id="289" r:id="rId14"/>
    <p:sldId id="273" r:id="rId15"/>
    <p:sldId id="278" r:id="rId16"/>
    <p:sldId id="280" r:id="rId17"/>
    <p:sldId id="282" r:id="rId18"/>
    <p:sldId id="281" r:id="rId19"/>
    <p:sldId id="26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08C40-CB63-4E11-8A12-C511D4F5DEEC}" type="datetimeFigureOut">
              <a:rPr lang="fr-FR" smtClean="0"/>
              <a:t>21/07/2018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D3CFA-B9CF-4A7C-8D94-47DD05A1A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65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Octobre 2017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Octobre 2017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ccitanie.ffbillard.com/calendrier.htm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fr-FR" b="1" spc="-40" dirty="0">
                <a:solidFill>
                  <a:schemeClr val="accent1">
                    <a:lumMod val="75000"/>
                  </a:schemeClr>
                </a:solidFill>
              </a:rPr>
              <a:t>BLAGNAC</a:t>
            </a:r>
            <a:br>
              <a:rPr lang="fr-FR" b="1" spc="-4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spc="-40" dirty="0">
                <a:solidFill>
                  <a:schemeClr val="accent1">
                    <a:lumMod val="75000"/>
                  </a:schemeClr>
                </a:solidFill>
              </a:rPr>
              <a:t>BILLARD CLUB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266510" y="2319363"/>
            <a:ext cx="3513402" cy="96562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dirty="0"/>
              <a:t>Assemblée Générale</a:t>
            </a:r>
          </a:p>
          <a:p>
            <a:pPr algn="l"/>
            <a:r>
              <a:rPr lang="fr-FR" dirty="0"/>
              <a:t>5 octobre 2017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189" y="908720"/>
            <a:ext cx="502122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9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10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Rénovation de la salle du BBC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Projet soumis à la Mairie et à la Direction des Sports en septembre 2016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Rénovation complète : plafonds, murs, moquettes, installation électrique, luminaires (hors éclairage billards), casiers queues, panneau d’affichage, coin cuisine, sanitaires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Durée des travaux = 1 mois, à partir du 16 octobre 2017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Fermeture de la salle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Complète a priori les 2 premières semaines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Partielle les 2 semaines suivantes : possibilité de jeu après 17h en semaine, le vendredi après-midi et le week-end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Changement des tapis et des billes après réouverture de la salle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Possibilité de pratiquer le billard à l’ATB pendant la durée des travaux (négocié avec l’ATB)</a:t>
            </a:r>
          </a:p>
        </p:txBody>
      </p:sp>
    </p:spTree>
    <p:extLst>
      <p:ext uri="{BB962C8B-B14F-4D97-AF65-F5344CB8AC3E}">
        <p14:creationId xmlns:p14="http://schemas.microsoft.com/office/powerpoint/2010/main" val="346056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11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Les nouveautés au sein de la Ligue Occitane de Billard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525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Sur le plan Développement = aider les clubs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Responsable = R. Galabert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Structuration de la Ligue au travers de 4 districts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Aide à la structuration et au développement des clubs (subventions régionales, « challenge des clubs »)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Projet de licenciation massive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Sur le plan Sportif = faire jouer tout le monde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Responsables = B.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Hornecker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/ J. Giron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Compétitions nationales gérées par la Ligue (Commission Sportive) au travers de Tournois Qualificatifs  au niveau Ligue ou Territoire (MP et LR) + Finale de Ligue qualificative pour Finale de France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2 ou 3 tournois qualificatifs de classement en fonction du nombre de joueurs inscrits. Ces tournois de classement permettent de cumuler des points en fonction des résultats. Tous les tournois de classement comptent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Sauf si moins de 6 joueurs, finale de Ligue à 6 joueurs (3 par territoire)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sur 1 jour et demi (2 poules de 3 avec barrage + ½ finale et finale)</a:t>
            </a:r>
          </a:p>
        </p:txBody>
      </p:sp>
    </p:spTree>
    <p:extLst>
      <p:ext uri="{BB962C8B-B14F-4D97-AF65-F5344CB8AC3E}">
        <p14:creationId xmlns:p14="http://schemas.microsoft.com/office/powerpoint/2010/main" val="25063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12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Les nouveautés au sein de la Ligue Occitane de Billard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Sur le plan Sportif = faire jouer tout le monde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Compétitions régionales (hors 1B R2 et 3B R2) gérées par les districts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Libre R1, Libre R2, 1B R1, 3B R1 : 3 Tournois Qualificatifs + Finale District Finale Ligue + Coupe des Provinces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Libre R3 et Libre R4 : 4 Tournois Qualificatifs + Finale District + Challenge inter districts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Cadre R1 : 3 Tournois Qualificatifs + Finale District + Challenge inter districts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Finale District à 6 joueurs = les 4 meilleurs aux points + les 2 meilleurs à la moyenne, sur 1 jour et demi = 2 poules de 3 avec barrage + ½ finale et finale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Si finale Ligue, finale à 9 joueurs = les 2 meilleurs par district + meilleur à la moyenne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Inscription individuelle à chaque tournoi sur le site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http://occitanie.ffbillard.com/calendrier.html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919163" lvl="1" indent="-4572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Lieux de compétitions déterminés en fonction des clubs candidats à l’organisation et en fonction des participants. Le but étant de diminuer les frais de transport ; le club ayant le plus d’engagés pour une compétition sera prioritaire à l’organisation de cette compétition</a:t>
            </a:r>
          </a:p>
        </p:txBody>
      </p:sp>
    </p:spTree>
    <p:extLst>
      <p:ext uri="{BB962C8B-B14F-4D97-AF65-F5344CB8AC3E}">
        <p14:creationId xmlns:p14="http://schemas.microsoft.com/office/powerpoint/2010/main" val="413702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13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Les nouveautés au sein de la Ligue Occitane de Billard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51453"/>
            <a:ext cx="856888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Sur le plan Sportif = faire jouer tout le monde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Compétitions régionales 1BR2 et 3BR2 gérées directement par les clubs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Journées de rencontre proposées aux non compétiteurs = à l’étude à la Ligue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Développement du jeu à 4 billes avec sa propre finale Ligue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Développement du jeu par équipes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Sur le plan de la Formation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Responsable = P.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Gardin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Formation ciblée en priorité sur les jeunes et le haut niveau (consigne FFB)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Quelques formations proposées aux joueurs licenciés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Mais l’essentiel de la formation des joueurs doit être assuré par les clubs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Formation des initiateurs (DFI) et animateurs (CFA) de club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Aide à la création d’écoles de billard labellisées dans les clubs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Formation des arbitres (Ligue et FFB)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Formation des dirigeants de clubs</a:t>
            </a:r>
          </a:p>
        </p:txBody>
      </p:sp>
    </p:spTree>
    <p:extLst>
      <p:ext uri="{BB962C8B-B14F-4D97-AF65-F5344CB8AC3E}">
        <p14:creationId xmlns:p14="http://schemas.microsoft.com/office/powerpoint/2010/main" val="1525409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14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Élection des membres du Bureau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577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Le Bureau actuel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  <a:tabLst>
                <a:tab pos="3948113" algn="l"/>
              </a:tabLs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T. De Marchi		Président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  <a:tabLst>
                <a:tab pos="3948113" algn="l"/>
              </a:tabLs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L.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Sarasar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		Vice-Président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  <a:tabLst>
                <a:tab pos="3948113" algn="l"/>
              </a:tabLs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R. Picard		Secrétaire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  <a:tabLst>
                <a:tab pos="3948113" algn="l"/>
              </a:tabLs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C. De Marchi		Trésorier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  <a:tabLst>
                <a:tab pos="3948113" algn="l"/>
              </a:tabLs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J.J. Roy &amp; J. Ricci 		Commission Formation</a:t>
            </a:r>
          </a:p>
          <a:p>
            <a:pPr marL="919163" lvl="1" indent="-457200" algn="just">
              <a:buFont typeface="Arial" panose="020B0604020202020204" pitchFamily="34" charset="0"/>
              <a:buChar char="•"/>
              <a:tabLst>
                <a:tab pos="3948113" algn="l"/>
              </a:tabLst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T.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Branski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 &amp; J.P. Chaussée		Logistique salle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Changements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L.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Sarasar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démissionnaire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Pas de candidature reçue à ce jour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Attribution des fonctions au sein du Bureau : réunion de bureau semaine prochaine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Désignation des correspondants Ligue au sein du club</a:t>
            </a: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(sportif, formation, développement &amp; communication)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65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15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Notre projet  2017-2018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En lien avec la politique sportive municipale et/ou les plans d’actions de la Ligue</a:t>
            </a:r>
          </a:p>
          <a:p>
            <a:pPr marL="919163" lvl="1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Développer la pratique du billard français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avec un plus grand nombre d’adhérents licenciés, et si possible avec des jeunes, des féminines, des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blagnacais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919163" lvl="1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Développer la formation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pour tous au travers d’une école de billard labellisée</a:t>
            </a:r>
          </a:p>
          <a:p>
            <a:pPr marL="919163" lvl="1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Monter partenariat avec d’autres associations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(BIGRES - Blagnac Inter Générations Retraite Sportive, Les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Caouecs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en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Rando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, GEM’ACTIV)</a:t>
            </a:r>
          </a:p>
          <a:p>
            <a:pPr marL="919163" lvl="1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Communiquer 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davantage sur les différents médias (site internet)</a:t>
            </a:r>
          </a:p>
        </p:txBody>
      </p:sp>
    </p:spTree>
    <p:extLst>
      <p:ext uri="{BB962C8B-B14F-4D97-AF65-F5344CB8AC3E}">
        <p14:creationId xmlns:p14="http://schemas.microsoft.com/office/powerpoint/2010/main" val="104931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16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Formation et école de billard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Les actions 2016-2017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Poursuite de l’école de billard en partenariat avec l’établissement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L’ Annonciation à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Seilh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(J.J. Roy / T.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Branski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Mini billard du club installé au collège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Séances d’initiation les mercredis après-midi et jeudis midi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Séances d’initiation le mercredi à 11h (J.J. Roy)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Interruption des formations Partie Libre avec J.N. Mary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Pas de formation arbitres ni animateurs</a:t>
            </a:r>
          </a:p>
          <a:p>
            <a:pPr marL="919163" lvl="1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Et pour 2017-2018 …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2">
                    <a:lumMod val="75000"/>
                  </a:schemeClr>
                </a:solidFill>
              </a:rPr>
              <a:t>Pour les joueurs débutants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Séances d’initiation adultes le jeudi à 18h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Séances d’initiation jeunes le jeudi à 17h30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Avec les initiateurs (DFI) / animateurs (CFA) du club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Jeu à 4 billes</a:t>
            </a:r>
          </a:p>
        </p:txBody>
      </p:sp>
    </p:spTree>
    <p:extLst>
      <p:ext uri="{BB962C8B-B14F-4D97-AF65-F5344CB8AC3E}">
        <p14:creationId xmlns:p14="http://schemas.microsoft.com/office/powerpoint/2010/main" val="533464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17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Formation et école de billard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Et pour 2017-2018 …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2">
                    <a:lumMod val="75000"/>
                  </a:schemeClr>
                </a:solidFill>
              </a:rPr>
              <a:t>Pour les joueurs plus expérimentés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Séances de perfectionnement partie libre au club avec J.N. Mary (moniteur fédéral)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Stages Ligue de perfectionnement à la partie libre et au 3 bandes encadrés par les moniteurs fédéraux de la Ligue , avec 4 dates</a:t>
            </a:r>
          </a:p>
          <a:p>
            <a:pPr marL="1833563" lvl="4" algn="just">
              <a:spcBef>
                <a:spcPts val="300"/>
              </a:spcBef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19/11/17</a:t>
            </a:r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 : Jeu de série en LR	</a:t>
            </a: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04/02/18</a:t>
            </a:r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 : Jeu de série en MP</a:t>
            </a:r>
          </a:p>
          <a:p>
            <a:pPr marL="1833563" lvl="4" algn="just">
              <a:spcBef>
                <a:spcPts val="300"/>
              </a:spcBef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17/12/17</a:t>
            </a:r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 : 3 Bandes en MP	</a:t>
            </a: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18/03/18</a:t>
            </a:r>
            <a:r>
              <a:rPr lang="fr-FR" sz="1600" dirty="0">
                <a:solidFill>
                  <a:schemeClr val="tx2">
                    <a:lumMod val="75000"/>
                  </a:schemeClr>
                </a:solidFill>
              </a:rPr>
              <a:t> : 3 Bandes en LR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2">
                    <a:lumMod val="75000"/>
                  </a:schemeClr>
                </a:solidFill>
              </a:rPr>
              <a:t>Pour les animateurs de club (CFA)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Stages Ligue de formation d’animateurs de club : le 1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er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les 30/09 et 01/10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2">
                    <a:lumMod val="75000"/>
                  </a:schemeClr>
                </a:solidFill>
              </a:rPr>
              <a:t>Pour les arbitres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Stages Ligue de formation d’arbitres de ligue et arbitres fédéraux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b="1" u="sng" dirty="0">
                <a:solidFill>
                  <a:schemeClr val="tx2">
                    <a:lumMod val="75000"/>
                  </a:schemeClr>
                </a:solidFill>
              </a:rPr>
              <a:t>Objectifs 2018 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Obtenir le label école de billard pour le club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Remettre en place un partenariat avec un nouvel établissement scolaire à Blagnac (collège ou lycée) : en discussion avec la Mairie</a:t>
            </a:r>
          </a:p>
          <a:p>
            <a:pPr marL="919163" lvl="1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61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18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Dispositions pour la saison 2017-2018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Tarifs cotisations / licences = inchangés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Cotisation / licence compétiteur à 260€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Cotisation / licence non compétiteur à 220€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Maintien de la réduction à 20€ pour les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blagnacais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(demande Mairie)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Cotisation / licence découverte (non compétiteur) à 110€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Cotisation / licence jeunes (-21 ans) à 30€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Joueur licencié dans un autre club (130€)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Joueur de passage (50€)</a:t>
            </a:r>
          </a:p>
          <a:p>
            <a:pPr marL="342900" lvl="1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Barème inchangé pour les remboursements frais de déplacement compétitions</a:t>
            </a:r>
          </a:p>
          <a:p>
            <a:pPr marL="342900" lvl="1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Compétitions au sein du club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Calendrier affiché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Besoin de directeurs de jeu, d’arbitres et de marqueurs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11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19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4977240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Questions diverses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6"/>
          <a:stretch/>
        </p:blipFill>
        <p:spPr>
          <a:xfrm>
            <a:off x="-2048" y="882397"/>
            <a:ext cx="9144000" cy="369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2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2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23594" y="1340768"/>
            <a:ext cx="856888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Compte-rendu moral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Compte-rendu sportif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Compte-rendu financier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Rénovation de la salle du BBC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Présentation de la nouvelle ligue Occitanie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Élection des membres du bureau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Notre projet 2017-2018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Formation et école de billard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Dispositions pour la saison prochaine</a:t>
            </a:r>
          </a:p>
          <a:p>
            <a:pPr marL="919163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Questions diverses</a:t>
            </a:r>
          </a:p>
        </p:txBody>
      </p:sp>
    </p:spTree>
    <p:extLst>
      <p:ext uri="{BB962C8B-B14F-4D97-AF65-F5344CB8AC3E}">
        <p14:creationId xmlns:p14="http://schemas.microsoft.com/office/powerpoint/2010/main" val="92561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3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Compte-rendu moral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Membres de l’association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Bienvenue aux nouveaux adhérents (depuis la dernière AG) : E.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Choquene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et Y. Yvon, I. et N.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Mselati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, J.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Modol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, Q.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Marcu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Ne feront plus partie du club en 2016-2017 : M. Grau, P.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Guglielmi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, L.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Sarasar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pass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scolaires en 2016-2017 : Mathilde, Alexis, Edmond, Julian, Benoît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Décès de Jacques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Frappart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(ATB)</a:t>
            </a:r>
          </a:p>
          <a:p>
            <a:pPr marL="461963" lvl="1"/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Manifestations au sein du club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Pas de téléthon en décembre 2016 =&gt; prévu le samedi 9 décembre 2017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= 12 heures de billard non-stop de midi à minuit avec repas le samedi soir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Repas de Noël le 21 décembre 2016, Galette des Rois le 22 janvier 2017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Pas de participation cette année au « Village des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Estivités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 » en juillet 2017 : météo défavorable et manque de bénévoles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« Forum des Associations » et repas des présidents en septembre 2017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Merci aux bénévoles !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Pas de Tournoi Open 3 Bandes de la Ville de Blagnac en octobre 2016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=&gt; 15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édition à relancer en 2018</a:t>
            </a:r>
          </a:p>
        </p:txBody>
      </p:sp>
    </p:spTree>
    <p:extLst>
      <p:ext uri="{BB962C8B-B14F-4D97-AF65-F5344CB8AC3E}">
        <p14:creationId xmlns:p14="http://schemas.microsoft.com/office/powerpoint/2010/main" val="193449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4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Compte-rendu moral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405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Participation à l’organisation de la finale du championnat de France Cadets (avril 2017) à Toulouse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Améliorations du matériel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Comme chaque année, changement des tapis (4 billards) et remplacement des billes en octobre 2016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Changement des  bandes (caoutchouc) sur les grands billards reporté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Bon matériel de jeu à entretenir =&gt; pensez à nettoyer régulièrement les billards et les billes avant et/ou après usage (nouveau lave-billes)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Peu d’amélioration au sein de la salle dans l’attente des travaux de rénovation (octobre 2017)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Renouvellement de la tenue sportive avec mise à disposition de nouveaux polos</a:t>
            </a:r>
          </a:p>
        </p:txBody>
      </p:sp>
    </p:spTree>
    <p:extLst>
      <p:ext uri="{BB962C8B-B14F-4D97-AF65-F5344CB8AC3E}">
        <p14:creationId xmlns:p14="http://schemas.microsoft.com/office/powerpoint/2010/main" val="148958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5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Compte-rendu moral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86" y="1124744"/>
            <a:ext cx="856888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Rappel des règles de vie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Ranger systématiquement les verres et les tasses dans le lave-vaisselle, et jeter les canettes dans la poubelle</a:t>
            </a:r>
          </a:p>
          <a:p>
            <a:pPr marL="919163" lvl="1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Interdiction absolue de fumer à l’intérieur de la salle, à tout moment de la journée. Même sans fumer à l’intérieur, nécessité de fermer les portes afin d’empêcher les odeurs de cigarette</a:t>
            </a:r>
          </a:p>
        </p:txBody>
      </p:sp>
    </p:spTree>
    <p:extLst>
      <p:ext uri="{BB962C8B-B14F-4D97-AF65-F5344CB8AC3E}">
        <p14:creationId xmlns:p14="http://schemas.microsoft.com/office/powerpoint/2010/main" val="102093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6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Compte-rendu sportif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1586" y="1124744"/>
            <a:ext cx="8568886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Comme chaque année, plusieurs participations au niveau régional (Ligue MP) et national, et des résultats dans tous les modes de jeu</a:t>
            </a: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N’hésitez plus, goûtez au plaisir de la compétition !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Bravo à …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Jo RICCI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Vainqueur ½ finale Ligue Cadre N3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finale Ligue Libre N3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Christian DE MARCHI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Vainqueur ½ finale Ligue 1 Bande N3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Pierre CAUBET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½ finale Ligue Cadre N3 puis champion de Ligue et 12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finale France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finale Ligue Libre N3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½ finale Ligue 1 Bande N3 puis champion de Ligue et 10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finale France</a:t>
            </a:r>
          </a:p>
        </p:txBody>
      </p:sp>
    </p:spTree>
    <p:extLst>
      <p:ext uri="{BB962C8B-B14F-4D97-AF65-F5344CB8AC3E}">
        <p14:creationId xmlns:p14="http://schemas.microsoft.com/office/powerpoint/2010/main" val="275986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7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Compte-rendu sportif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1586" y="1124744"/>
            <a:ext cx="8568886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Encouragements à …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Stéphane CARLL à la Libre R3 et 3 Bandes R1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Georges DECAUDIN à la Libre R4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T. BRANSKI / J.P. CHAUSSEE / P. AUDU par équipe 3 Bandes D4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Autres résultats sportifs significatifs dans la Ligue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Mattieu HINGANT (Foix)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Champion de France 5 Quilles Masters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Olivier BAUCHET (Saint-Lizier)</a:t>
            </a:r>
          </a:p>
          <a:p>
            <a:pPr marL="1376363" lvl="2" indent="-45720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finale France Masters 3 Bandes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Jean-Marc CALVEL (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indep</a:t>
            </a:r>
            <a:r>
              <a:rPr lang="fr-FR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Vice-champion de France 1 Bande N1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André FERRERE (Saint-Gaudens)</a:t>
            </a:r>
          </a:p>
          <a:p>
            <a:pPr marL="1376363" lvl="2" indent="-45720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Vice-champion de France 3 Bandes N1</a:t>
            </a:r>
          </a:p>
          <a:p>
            <a:pPr marL="919163" lvl="1" indent="-4572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Rémi CHENAY (Saint-Gaudens)</a:t>
            </a:r>
          </a:p>
          <a:p>
            <a:pPr marL="1376363" lvl="2" indent="-457200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fr-FR" baseline="30000" dirty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finale France Cadets 3 Bandes, participation championnat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d’Europe</a:t>
            </a:r>
          </a:p>
        </p:txBody>
      </p:sp>
    </p:spTree>
    <p:extLst>
      <p:ext uri="{BB962C8B-B14F-4D97-AF65-F5344CB8AC3E}">
        <p14:creationId xmlns:p14="http://schemas.microsoft.com/office/powerpoint/2010/main" val="40127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8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Compte-rendu financier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1586" y="1124744"/>
            <a:ext cx="8568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Une année à l’équilibre 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714"/>
              </p:ext>
            </p:extLst>
          </p:nvPr>
        </p:nvGraphicFramePr>
        <p:xfrm>
          <a:off x="1763688" y="1639826"/>
          <a:ext cx="5256584" cy="1815962"/>
        </p:xfrm>
        <a:graphic>
          <a:graphicData uri="http://schemas.openxmlformats.org/drawingml/2006/table">
            <a:tbl>
              <a:tblPr/>
              <a:tblGrid>
                <a:gridCol w="420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6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 dirty="0">
                          <a:effectLst/>
                          <a:latin typeface="Arial" panose="020B0604020202020204" pitchFamily="34" charset="0"/>
                        </a:rPr>
                        <a:t>SAISON 2016-2017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3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Etat des comptes en début de saison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effectLst/>
                          <a:latin typeface="Arial" panose="020B0604020202020204" pitchFamily="34" charset="0"/>
                        </a:rPr>
                        <a:t>10 381 €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73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 recettes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effectLst/>
                          <a:latin typeface="Arial" panose="020B0604020202020204" pitchFamily="34" charset="0"/>
                        </a:rPr>
                        <a:t>11 698 €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3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 dépenses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effectLst/>
                          <a:latin typeface="Arial" panose="020B0604020202020204" pitchFamily="34" charset="0"/>
                        </a:rPr>
                        <a:t>11 959 €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73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Solde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-261 €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38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Etat des comptes en fin de saison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effectLst/>
                          <a:latin typeface="Arial" panose="020B0604020202020204" pitchFamily="34" charset="0"/>
                        </a:rPr>
                        <a:t>10 120 €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762120"/>
              </p:ext>
            </p:extLst>
          </p:nvPr>
        </p:nvGraphicFramePr>
        <p:xfrm>
          <a:off x="137480" y="3681195"/>
          <a:ext cx="4254500" cy="1724929"/>
        </p:xfrm>
        <a:graphic>
          <a:graphicData uri="http://schemas.openxmlformats.org/drawingml/2006/table">
            <a:tbl>
              <a:tblPr/>
              <a:tblGrid>
                <a:gridCol w="340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0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 dirty="0">
                          <a:effectLst/>
                          <a:latin typeface="Arial" panose="020B0604020202020204" pitchFamily="34" charset="0"/>
                        </a:rPr>
                        <a:t>Détail recettes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8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Bar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08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Cotisation Blagnac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4 591 €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08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Licences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2 132 €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08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Subvention municipalité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3 800 €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08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Divers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1 175 €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88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11 698 €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3667"/>
              </p:ext>
            </p:extLst>
          </p:nvPr>
        </p:nvGraphicFramePr>
        <p:xfrm>
          <a:off x="4637914" y="3662179"/>
          <a:ext cx="4254500" cy="1999069"/>
        </p:xfrm>
        <a:graphic>
          <a:graphicData uri="http://schemas.openxmlformats.org/drawingml/2006/table">
            <a:tbl>
              <a:tblPr/>
              <a:tblGrid>
                <a:gridCol w="340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8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1" i="1" u="none" strike="noStrike" dirty="0">
                          <a:effectLst/>
                          <a:latin typeface="Arial" panose="020B0604020202020204" pitchFamily="34" charset="0"/>
                        </a:rPr>
                        <a:t>Détail dépenses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Licences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2 132 €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Equipement salle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3 547 €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Déplacements &amp; inscription équipes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2 560 €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Téléphone &amp; Internet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576 €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Divers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2 844 €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Bar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300 €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4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11 959 €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74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51586" y="1124744"/>
            <a:ext cx="856888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Quelques détails supplémentaires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lvl="1">
              <a:spcBef>
                <a:spcPts val="600"/>
              </a:spcBef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En conclusion, une situation financière seine qui nous permet une autonomie financière pour mener nos propres actions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6064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7030" y="6407762"/>
            <a:ext cx="9144000" cy="477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90" y="5913984"/>
            <a:ext cx="1180594" cy="98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1938" y="6525468"/>
            <a:ext cx="1081087" cy="215900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GB" noProof="1"/>
              <a:t>Page </a:t>
            </a:r>
            <a:fld id="{F7CE7AB7-A104-46A5-B6CD-26082A13EDB6}" type="slidenum">
              <a:rPr lang="en-GB" noProof="1" smtClean="0"/>
              <a:pPr algn="l">
                <a:defRPr/>
              </a:pPr>
              <a:t>9</a:t>
            </a:fld>
            <a:endParaRPr lang="en-GB" noProof="1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946" y="0"/>
            <a:ext cx="1225550" cy="215900"/>
          </a:xfrm>
        </p:spPr>
        <p:txBody>
          <a:bodyPr/>
          <a:lstStyle>
            <a:lvl1pPr algn="r">
              <a:lnSpc>
                <a:spcPct val="100000"/>
              </a:lnSpc>
              <a:spcBef>
                <a:spcPct val="0"/>
              </a:spcBef>
              <a:defRPr sz="7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900"/>
              <a:t>Octobre 2017</a:t>
            </a:r>
            <a:endParaRPr lang="fr-FR" sz="9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2414" y="287338"/>
            <a:ext cx="86400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spc="-5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Compte-rendu financier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68062"/>
              </p:ext>
            </p:extLst>
          </p:nvPr>
        </p:nvGraphicFramePr>
        <p:xfrm>
          <a:off x="107504" y="2016234"/>
          <a:ext cx="2664230" cy="2194560"/>
        </p:xfrm>
        <a:graphic>
          <a:graphicData uri="http://schemas.openxmlformats.org/drawingml/2006/table">
            <a:tbl>
              <a:tblPr/>
              <a:tblGrid>
                <a:gridCol w="169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Recettes - Divers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polos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960 €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repas Noel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135 €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divers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80 €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143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1 175 €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90826"/>
              </p:ext>
            </p:extLst>
          </p:nvPr>
        </p:nvGraphicFramePr>
        <p:xfrm>
          <a:off x="2901042" y="1998712"/>
          <a:ext cx="6096000" cy="24384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Dépenses - Equipement salle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Dépenses - Divers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tapis 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464 €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polos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1 408 €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pose tapis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480 €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frais bancaires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125 €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billes (12 jeux)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1 045 €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assurance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212 €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aspirateur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205 €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repas Noel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606 €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7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petits équipements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353 €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divers repas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452 €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lave-billes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250 €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location camion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41 €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provision électroménager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effectLst/>
                          <a:latin typeface="Arial" panose="020B0604020202020204" pitchFamily="34" charset="0"/>
                        </a:rPr>
                        <a:t>750 €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3 547 €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1430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effectLst/>
                          <a:latin typeface="Arial" panose="020B0604020202020204" pitchFamily="34" charset="0"/>
                        </a:rPr>
                        <a:t>2 844 €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8078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1628</Words>
  <Application>Microsoft Office PowerPoint</Application>
  <PresentationFormat>Affichage à l'écran (4:3)</PresentationFormat>
  <Paragraphs>320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Thème Office</vt:lpstr>
      <vt:lpstr>BLAGNAC BILLARD CLUB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Modifiez le style du titre</dc:title>
  <dc:creator>De Marchi Thierry</dc:creator>
  <cp:lastModifiedBy>Yannick Diascorn</cp:lastModifiedBy>
  <cp:revision>87</cp:revision>
  <dcterms:created xsi:type="dcterms:W3CDTF">2015-09-17T07:50:49Z</dcterms:created>
  <dcterms:modified xsi:type="dcterms:W3CDTF">2018-07-21T20:57:12Z</dcterms:modified>
</cp:coreProperties>
</file>